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04" r:id="rId3"/>
    <p:sldId id="257" r:id="rId4"/>
    <p:sldId id="261" r:id="rId5"/>
    <p:sldId id="303" r:id="rId6"/>
    <p:sldId id="302" r:id="rId7"/>
    <p:sldId id="264" r:id="rId8"/>
    <p:sldId id="296" r:id="rId9"/>
    <p:sldId id="295" r:id="rId10"/>
    <p:sldId id="308" r:id="rId11"/>
    <p:sldId id="292" r:id="rId12"/>
    <p:sldId id="287" r:id="rId13"/>
    <p:sldId id="288" r:id="rId14"/>
    <p:sldId id="289" r:id="rId15"/>
    <p:sldId id="290" r:id="rId16"/>
    <p:sldId id="291" r:id="rId17"/>
    <p:sldId id="305" r:id="rId18"/>
    <p:sldId id="306" r:id="rId19"/>
    <p:sldId id="300" r:id="rId20"/>
    <p:sldId id="307" r:id="rId21"/>
    <p:sldId id="313" r:id="rId22"/>
    <p:sldId id="316" r:id="rId23"/>
    <p:sldId id="311" r:id="rId24"/>
    <p:sldId id="314" r:id="rId25"/>
    <p:sldId id="315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0"/>
    <p:restoredTop sz="94643"/>
  </p:normalViewPr>
  <p:slideViewPr>
    <p:cSldViewPr snapToGrid="0" snapToObjects="1">
      <p:cViewPr>
        <p:scale>
          <a:sx n="100" d="100"/>
          <a:sy n="100" d="100"/>
        </p:scale>
        <p:origin x="72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5524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 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 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35" y="1672812"/>
            <a:ext cx="2380176" cy="23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425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3999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59677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23 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</a:t>
            </a:r>
            <a:r>
              <a:rPr lang="en" dirty="0" smtClean="0"/>
              <a:t>the</a:t>
            </a:r>
            <a:r>
              <a:rPr lang="nl-NL" dirty="0" smtClean="0"/>
              <a:t> game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Experimenten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640231" y="142611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oplossingen </a:t>
            </a:r>
            <a:r>
              <a:rPr lang="nl-NL" dirty="0" smtClean="0"/>
              <a:t>random</a:t>
            </a: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Statespace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 experiment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6676" y="392990"/>
            <a:ext cx="6761100" cy="857400"/>
          </a:xfrm>
        </p:spPr>
        <p:txBody>
          <a:bodyPr/>
          <a:lstStyle/>
          <a:p>
            <a:r>
              <a:rPr lang="nl-NL" dirty="0" smtClean="0"/>
              <a:t>Beam Search Experiment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4666"/>
              </p:ext>
            </p:extLst>
          </p:nvPr>
        </p:nvGraphicFramePr>
        <p:xfrm>
          <a:off x="1029717" y="1615006"/>
          <a:ext cx="5771290" cy="3046302"/>
        </p:xfrm>
        <a:graphic>
          <a:graphicData uri="http://schemas.openxmlformats.org/drawingml/2006/table">
            <a:tbl>
              <a:tblPr/>
              <a:tblGrid>
                <a:gridCol w="359399"/>
                <a:gridCol w="809396"/>
                <a:gridCol w="602287"/>
                <a:gridCol w="809396"/>
                <a:gridCol w="809396"/>
                <a:gridCol w="809396"/>
                <a:gridCol w="809396"/>
                <a:gridCol w="762624"/>
              </a:tblGrid>
              <a:tr h="217593">
                <a:tc>
                  <a:txBody>
                    <a:bodyPr/>
                    <a:lstStyle/>
                    <a:p>
                      <a:pPr rtl="0" fontAlgn="b"/>
                      <a:endParaRPr lang="nl-NL" sz="800">
                        <a:effectLst/>
                      </a:endParaRP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 dirty="0">
                          <a:effectLst/>
                        </a:rPr>
                        <a:t>1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3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4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6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7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48, &lt; 1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22,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22,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45,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21,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33, 8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18,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40,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sz="800">
                          <a:effectLst/>
                        </a:rPr>
                        <a:t>31, 9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800">
                          <a:effectLst/>
                        </a:rPr>
                        <a:t>39,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32, 13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25, 25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27, 14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35,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400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34, 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33, 3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3871"/>
          <p:cNvSpPr txBox="1">
            <a:spLocks noGrp="1"/>
          </p:cNvSpPr>
          <p:nvPr>
            <p:ph type="body" idx="1"/>
          </p:nvPr>
        </p:nvSpPr>
        <p:spPr>
          <a:xfrm>
            <a:off x="1278497" y="1119205"/>
            <a:ext cx="4715903" cy="39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nl-NL" sz="1800" dirty="0" smtClean="0"/>
              <a:t>Spellen</a:t>
            </a:r>
            <a:endParaRPr lang="nl-NL" sz="1800" dirty="0" smtClean="0"/>
          </a:p>
        </p:txBody>
      </p:sp>
      <p:sp>
        <p:nvSpPr>
          <p:cNvPr id="9" name="Shape 3871"/>
          <p:cNvSpPr txBox="1">
            <a:spLocks/>
          </p:cNvSpPr>
          <p:nvPr/>
        </p:nvSpPr>
        <p:spPr>
          <a:xfrm>
            <a:off x="0" y="2848756"/>
            <a:ext cx="4731869" cy="79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800" dirty="0" smtClean="0"/>
              <a:t>Breedte</a:t>
            </a:r>
            <a:endParaRPr lang="nl-NL" sz="1800" dirty="0" smtClean="0"/>
          </a:p>
        </p:txBody>
      </p:sp>
    </p:spTree>
    <p:extLst>
      <p:ext uri="{BB962C8B-B14F-4D97-AF65-F5344CB8AC3E}">
        <p14:creationId xmlns:p14="http://schemas.microsoft.com/office/powerpoint/2010/main" val="1535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naar klassieke BF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brute </a:t>
            </a:r>
            <a:r>
              <a:rPr lang="nl-NL" dirty="0" err="1" smtClean="0"/>
              <a:t>forcen</a:t>
            </a:r>
            <a:r>
              <a:rPr lang="nl-NL" dirty="0" smtClean="0"/>
              <a:t> niet mogelijk is, A-star gebruiken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</a:t>
            </a:r>
            <a:br>
              <a:rPr lang="nl-NL" dirty="0" smtClean="0"/>
            </a:br>
            <a:r>
              <a:rPr lang="nl-NL" dirty="0" smtClean="0"/>
              <a:t>Opdracht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nl-NL" sz="1400" dirty="0">
                <a:latin typeface="Calibri" charset="0"/>
                <a:ea typeface="Calibri" charset="0"/>
                <a:cs typeface="Calibri" charset="0"/>
                <a:sym typeface="Titillium Web"/>
              </a:rPr>
              <a:t>S</a:t>
            </a:r>
            <a:r>
              <a:rPr lang="nl-NL" sz="1400" dirty="0" smtClean="0">
                <a:latin typeface="Calibri" charset="0"/>
                <a:ea typeface="Calibri" charset="0"/>
                <a:cs typeface="Calibri" charset="0"/>
                <a:sym typeface="Titillium Web"/>
              </a:rPr>
              <a:t>chrijf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een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computer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programma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dat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zorgt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dat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de rode auto in zo min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mogelijk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stappen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naar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buiten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kan.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88" y="1261991"/>
            <a:ext cx="3201818" cy="3201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93" y="1879947"/>
            <a:ext cx="2072407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/>
              <a:t>S</a:t>
            </a:r>
            <a:r>
              <a:rPr lang="nl-NL" dirty="0" smtClean="0"/>
              <a:t>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46" y="2121173"/>
            <a:ext cx="2072408" cy="22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spaces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10</a:t>
            </a:r>
            <a:r>
              <a:rPr lang="en-US" baseline="30000" dirty="0" smtClean="0"/>
              <a:t>9</a:t>
            </a:r>
            <a:r>
              <a:rPr lang="en-US" dirty="0" smtClean="0"/>
              <a:t> spaces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14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14</a:t>
            </a:r>
            <a:r>
              <a:rPr lang="en-US" dirty="0" smtClean="0"/>
              <a:t>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561</Words>
  <Application>Microsoft Macintosh PowerPoint</Application>
  <PresentationFormat>Diavoorstelling (16:9)</PresentationFormat>
  <Paragraphs>259</Paragraphs>
  <Slides>26</Slides>
  <Notes>26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3" baseType="lpstr">
      <vt:lpstr>Calibri</vt:lpstr>
      <vt:lpstr>Dosis Light</vt:lpstr>
      <vt:lpstr>Mangal</vt:lpstr>
      <vt:lpstr>Titillium Web</vt:lpstr>
      <vt:lpstr>Titillium Web Light</vt:lpstr>
      <vt:lpstr>Arial</vt:lpstr>
      <vt:lpstr>Mowbray template</vt:lpstr>
      <vt:lpstr>Rush Hour </vt:lpstr>
      <vt:lpstr>1. Inleiding opdracht</vt:lpstr>
      <vt:lpstr>Inleiding Opdracht</vt:lpstr>
      <vt:lpstr>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Experimenten</vt:lpstr>
      <vt:lpstr>Beam Search 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51</cp:revision>
  <dcterms:modified xsi:type="dcterms:W3CDTF">2018-05-28T10:05:24Z</dcterms:modified>
</cp:coreProperties>
</file>